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IBM Plex Mono" panose="020B0509050203000203" pitchFamily="49" charset="77"/>
      <p:regular r:id="rId3"/>
      <p:bold r:id="rId4"/>
      <p:italic r:id="rId5"/>
      <p:boldItalic r:id="rId6"/>
    </p:embeddedFont>
    <p:embeddedFont>
      <p:font typeface="Neue Montreal Bold" pitchFamily="2" charset="0"/>
      <p:regular r:id="rId7"/>
      <p:bold r:id="rId8"/>
    </p:embeddedFont>
    <p:embeddedFont>
      <p:font typeface="Neue Montreal Light" pitchFamily="2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 autoAdjust="0"/>
    <p:restoredTop sz="94612" autoAdjust="0"/>
  </p:normalViewPr>
  <p:slideViewPr>
    <p:cSldViewPr>
      <p:cViewPr varScale="1">
        <p:scale>
          <a:sx n="59" d="100"/>
          <a:sy n="59" d="100"/>
        </p:scale>
        <p:origin x="200" y="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589199" y="229227"/>
            <a:ext cx="7612341" cy="591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Generic Strategy Matrix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010291" y="2259895"/>
            <a:ext cx="5133709" cy="3633712"/>
            <a:chOff x="0" y="0"/>
            <a:chExt cx="3790731" cy="26831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90732" cy="2683134"/>
            </a:xfrm>
            <a:custGeom>
              <a:avLst/>
              <a:gdLst/>
              <a:ahLst/>
              <a:cxnLst/>
              <a:rect l="l" t="t" r="r" b="b"/>
              <a:pathLst>
                <a:path w="3790732" h="2683134">
                  <a:moveTo>
                    <a:pt x="3666272" y="2683134"/>
                  </a:moveTo>
                  <a:lnTo>
                    <a:pt x="124460" y="2683134"/>
                  </a:lnTo>
                  <a:cubicBezTo>
                    <a:pt x="55880" y="2683134"/>
                    <a:pt x="0" y="2627254"/>
                    <a:pt x="0" y="255867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66272" y="0"/>
                  </a:lnTo>
                  <a:cubicBezTo>
                    <a:pt x="3734851" y="0"/>
                    <a:pt x="3790732" y="55880"/>
                    <a:pt x="3790732" y="124460"/>
                  </a:cubicBezTo>
                  <a:lnTo>
                    <a:pt x="3790732" y="2558674"/>
                  </a:lnTo>
                  <a:cubicBezTo>
                    <a:pt x="3790732" y="2627254"/>
                    <a:pt x="3734851" y="2683134"/>
                    <a:pt x="3666272" y="2683134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010291" y="6081788"/>
            <a:ext cx="5133709" cy="3633712"/>
            <a:chOff x="0" y="0"/>
            <a:chExt cx="3790731" cy="26831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90732" cy="2683134"/>
            </a:xfrm>
            <a:custGeom>
              <a:avLst/>
              <a:gdLst/>
              <a:ahLst/>
              <a:cxnLst/>
              <a:rect l="l" t="t" r="r" b="b"/>
              <a:pathLst>
                <a:path w="3790732" h="2683134">
                  <a:moveTo>
                    <a:pt x="3666272" y="2683134"/>
                  </a:moveTo>
                  <a:lnTo>
                    <a:pt x="124460" y="2683134"/>
                  </a:lnTo>
                  <a:cubicBezTo>
                    <a:pt x="55880" y="2683134"/>
                    <a:pt x="0" y="2627254"/>
                    <a:pt x="0" y="255867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66272" y="0"/>
                  </a:lnTo>
                  <a:cubicBezTo>
                    <a:pt x="3734851" y="0"/>
                    <a:pt x="3790732" y="55880"/>
                    <a:pt x="3790732" y="124460"/>
                  </a:cubicBezTo>
                  <a:lnTo>
                    <a:pt x="3790732" y="2558674"/>
                  </a:lnTo>
                  <a:cubicBezTo>
                    <a:pt x="3790732" y="2627254"/>
                    <a:pt x="3734851" y="2683134"/>
                    <a:pt x="3666272" y="2683134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332517" y="2259895"/>
            <a:ext cx="5133708" cy="3633712"/>
            <a:chOff x="0" y="0"/>
            <a:chExt cx="3389679" cy="26831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89679" cy="2683134"/>
            </a:xfrm>
            <a:custGeom>
              <a:avLst/>
              <a:gdLst/>
              <a:ahLst/>
              <a:cxnLst/>
              <a:rect l="l" t="t" r="r" b="b"/>
              <a:pathLst>
                <a:path w="3389679" h="2683134">
                  <a:moveTo>
                    <a:pt x="3265219" y="2683134"/>
                  </a:moveTo>
                  <a:lnTo>
                    <a:pt x="124460" y="2683134"/>
                  </a:lnTo>
                  <a:cubicBezTo>
                    <a:pt x="55880" y="2683134"/>
                    <a:pt x="0" y="2627254"/>
                    <a:pt x="0" y="255867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65219" y="0"/>
                  </a:lnTo>
                  <a:cubicBezTo>
                    <a:pt x="3333799" y="0"/>
                    <a:pt x="3389679" y="55880"/>
                    <a:pt x="3389679" y="124460"/>
                  </a:cubicBezTo>
                  <a:lnTo>
                    <a:pt x="3389679" y="2558674"/>
                  </a:lnTo>
                  <a:cubicBezTo>
                    <a:pt x="3389679" y="2627254"/>
                    <a:pt x="3333799" y="2683134"/>
                    <a:pt x="3265219" y="2683134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1" name="Freeform 11"/>
          <p:cNvSpPr/>
          <p:nvPr/>
        </p:nvSpPr>
        <p:spPr>
          <a:xfrm>
            <a:off x="9332516" y="6081788"/>
            <a:ext cx="5133709" cy="3633712"/>
          </a:xfrm>
          <a:custGeom>
            <a:avLst/>
            <a:gdLst/>
            <a:ahLst/>
            <a:cxnLst/>
            <a:rect l="l" t="t" r="r" b="b"/>
            <a:pathLst>
              <a:path w="3389679" h="2683134">
                <a:moveTo>
                  <a:pt x="3265219" y="2683134"/>
                </a:moveTo>
                <a:lnTo>
                  <a:pt x="124460" y="2683134"/>
                </a:lnTo>
                <a:cubicBezTo>
                  <a:pt x="55880" y="2683134"/>
                  <a:pt x="0" y="2627254"/>
                  <a:pt x="0" y="2558674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265219" y="0"/>
                </a:lnTo>
                <a:cubicBezTo>
                  <a:pt x="3333799" y="0"/>
                  <a:pt x="3389679" y="55880"/>
                  <a:pt x="3389679" y="124460"/>
                </a:cubicBezTo>
                <a:lnTo>
                  <a:pt x="3389679" y="2558674"/>
                </a:lnTo>
                <a:cubicBezTo>
                  <a:pt x="3389679" y="2627254"/>
                  <a:pt x="3333799" y="2683134"/>
                  <a:pt x="3265219" y="2683134"/>
                </a:cubicBezTo>
                <a:close/>
              </a:path>
            </a:pathLst>
          </a:custGeom>
          <a:solidFill>
            <a:srgbClr val="F8F8F8"/>
          </a:solidFill>
        </p:spPr>
        <p:txBody>
          <a:bodyPr/>
          <a:lstStyle/>
          <a:p>
            <a:endParaRPr lang="en-AE" dirty="0"/>
          </a:p>
        </p:txBody>
      </p:sp>
      <p:sp>
        <p:nvSpPr>
          <p:cNvPr id="14" name="TextBox 14"/>
          <p:cNvSpPr txBox="1"/>
          <p:nvPr/>
        </p:nvSpPr>
        <p:spPr>
          <a:xfrm rot="-5400000">
            <a:off x="1019890" y="5691051"/>
            <a:ext cx="3880906" cy="405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DE4C36"/>
                </a:solidFill>
                <a:latin typeface="IBM Plex Mono"/>
                <a:ea typeface="IBM Plex Mono"/>
                <a:cs typeface="IBM Plex Mono"/>
                <a:sym typeface="IBM Plex Mono"/>
              </a:rPr>
              <a:t>Competitive Scope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33373" y="1282672"/>
            <a:ext cx="4398286" cy="405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DE4C36"/>
                </a:solidFill>
                <a:latin typeface="IBM Plex Mono"/>
                <a:ea typeface="IBM Plex Mono"/>
                <a:cs typeface="IBM Plex Mono"/>
                <a:sym typeface="IBM Plex Mono"/>
              </a:rPr>
              <a:t>Competitive Advantage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2515443" y="7702428"/>
            <a:ext cx="2437899" cy="347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Narrow Target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2730865" y="3913381"/>
            <a:ext cx="2007054" cy="34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Broad Target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230411" y="3729475"/>
            <a:ext cx="2693470" cy="719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Cost</a:t>
            </a:r>
          </a:p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Leadership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719053" y="3739744"/>
            <a:ext cx="2490677" cy="347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Differentiation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573619" y="7506214"/>
            <a:ext cx="2007054" cy="719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Cost </a:t>
            </a:r>
          </a:p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Focus</a:t>
            </a: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184CCF46-9F0C-C0A5-B054-5AE380489084}"/>
              </a:ext>
            </a:extLst>
          </p:cNvPr>
          <p:cNvSpPr txBox="1"/>
          <p:nvPr/>
        </p:nvSpPr>
        <p:spPr>
          <a:xfrm>
            <a:off x="10713191" y="7516481"/>
            <a:ext cx="2490677" cy="719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Differentiation</a:t>
            </a:r>
          </a:p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Focus</a:t>
            </a: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599E4E39-50BA-169D-E687-86B788284714}"/>
              </a:ext>
            </a:extLst>
          </p:cNvPr>
          <p:cNvSpPr txBox="1"/>
          <p:nvPr/>
        </p:nvSpPr>
        <p:spPr>
          <a:xfrm>
            <a:off x="5573619" y="1864138"/>
            <a:ext cx="2007054" cy="34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Lower Cost</a:t>
            </a:r>
          </a:p>
        </p:txBody>
      </p:sp>
      <p:sp>
        <p:nvSpPr>
          <p:cNvPr id="40" name="TextBox 19">
            <a:extLst>
              <a:ext uri="{FF2B5EF4-FFF2-40B4-BE49-F238E27FC236}">
                <a16:creationId xmlns:a16="http://schemas.microsoft.com/office/drawing/2014/main" id="{BE786893-E826-AA6A-00BF-184CE34E9B8B}"/>
              </a:ext>
            </a:extLst>
          </p:cNvPr>
          <p:cNvSpPr txBox="1"/>
          <p:nvPr/>
        </p:nvSpPr>
        <p:spPr>
          <a:xfrm>
            <a:off x="10624276" y="1864138"/>
            <a:ext cx="2577263" cy="347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Differentiation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22</Words>
  <Application>Microsoft Macintosh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Neue Montreal Bold</vt:lpstr>
      <vt:lpstr>Calibri</vt:lpstr>
      <vt:lpstr>IBM Plex Mono</vt:lpstr>
      <vt:lpstr>Neue Montreal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Stakeholder Matrix Template</dc:title>
  <cp:lastModifiedBy>Loay Dirar</cp:lastModifiedBy>
  <cp:revision>3</cp:revision>
  <dcterms:created xsi:type="dcterms:W3CDTF">2006-08-16T00:00:00Z</dcterms:created>
  <dcterms:modified xsi:type="dcterms:W3CDTF">2025-12-27T22:50:18Z</dcterms:modified>
  <dc:identifier>DAG8Qewfy0U</dc:identifier>
</cp:coreProperties>
</file>