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Neue Montreal Bold" charset="1" panose="00000400000000000000"/>
      <p:regular r:id="rId7"/>
    </p:embeddedFont>
    <p:embeddedFont>
      <p:font typeface="Neue Montreal Light" charset="1" panose="00000400000000000000"/>
      <p:regular r:id="rId8"/>
    </p:embeddedFont>
    <p:embeddedFont>
      <p:font typeface="IBM Plex Mono" charset="1" panose="020B0509050203000203"/>
      <p:regular r:id="rId9"/>
    </p:embeddedFont>
    <p:embeddedFont>
      <p:font typeface="IBM Plex Mono Bold" charset="1" panose="020B08090502030002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10013480"/>
            <a:ext cx="1371600" cy="21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b="true" sz="2499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897741" y="1772414"/>
            <a:ext cx="4964948" cy="3551567"/>
            <a:chOff x="0" y="0"/>
            <a:chExt cx="779479" cy="5575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96989" y="6068919"/>
            <a:ext cx="4964948" cy="3551567"/>
            <a:chOff x="0" y="0"/>
            <a:chExt cx="779479" cy="5575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661150" y="6097258"/>
            <a:ext cx="4964948" cy="3551567"/>
            <a:chOff x="0" y="0"/>
            <a:chExt cx="779479" cy="5575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27070" y="6068919"/>
            <a:ext cx="4964948" cy="3551567"/>
            <a:chOff x="0" y="0"/>
            <a:chExt cx="779479" cy="55758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25312" y="1772414"/>
            <a:ext cx="4964948" cy="3551567"/>
            <a:chOff x="0" y="0"/>
            <a:chExt cx="779479" cy="55758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661150" y="1772414"/>
            <a:ext cx="4964948" cy="3551567"/>
            <a:chOff x="0" y="0"/>
            <a:chExt cx="779479" cy="55758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79479" cy="557583"/>
            </a:xfrm>
            <a:custGeom>
              <a:avLst/>
              <a:gdLst/>
              <a:ahLst/>
              <a:cxnLst/>
              <a:rect r="r" b="b" t="t" l="l"/>
              <a:pathLst>
                <a:path h="557583" w="779479">
                  <a:moveTo>
                    <a:pt x="0" y="0"/>
                  </a:moveTo>
                  <a:lnTo>
                    <a:pt x="779479" y="0"/>
                  </a:lnTo>
                  <a:lnTo>
                    <a:pt x="779479" y="557583"/>
                  </a:lnTo>
                  <a:lnTo>
                    <a:pt x="0" y="557583"/>
                  </a:lnTo>
                  <a:close/>
                </a:path>
              </a:pathLst>
            </a:custGeom>
            <a:solidFill>
              <a:srgbClr val="D9D9D9">
                <a:alpha val="27843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19050"/>
              <a:ext cx="779479" cy="538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809649" y="2706595"/>
            <a:ext cx="4439286" cy="1981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GDP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Employment rate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Exchange rate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Inflation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Income level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64072" y="2706595"/>
            <a:ext cx="4439286" cy="1981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Demographic variables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Cultural factors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Religion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Lifestyle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Education level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89901" y="7038918"/>
            <a:ext cx="4439286" cy="15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Technological access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Infrastructure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Research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Technology trends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912660" y="6839848"/>
            <a:ext cx="4439286" cy="1981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Environmental policies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Recycling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Consumption trends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Production processes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Natural risks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164072" y="6868187"/>
            <a:ext cx="4439286" cy="1981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Wages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Rights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Job security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Regulations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 Controls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814392" y="1245710"/>
            <a:ext cx="4186788" cy="758743"/>
            <a:chOff x="0" y="0"/>
            <a:chExt cx="996109" cy="18051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DE4C3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689901" y="5689548"/>
            <a:ext cx="4186788" cy="758743"/>
            <a:chOff x="0" y="0"/>
            <a:chExt cx="996109" cy="18051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DE4C3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6935899" y="5689548"/>
            <a:ext cx="4186788" cy="758743"/>
            <a:chOff x="0" y="0"/>
            <a:chExt cx="996109" cy="18051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286821" y="5689548"/>
            <a:ext cx="4186788" cy="758743"/>
            <a:chOff x="0" y="0"/>
            <a:chExt cx="996109" cy="18051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CFCFC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7049654" y="1245710"/>
            <a:ext cx="4186788" cy="758743"/>
            <a:chOff x="0" y="0"/>
            <a:chExt cx="996109" cy="18051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404040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2286821" y="1245710"/>
            <a:ext cx="4186788" cy="758743"/>
            <a:chOff x="0" y="0"/>
            <a:chExt cx="996109" cy="18051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96109" cy="180518"/>
            </a:xfrm>
            <a:custGeom>
              <a:avLst/>
              <a:gdLst/>
              <a:ahLst/>
              <a:cxnLst/>
              <a:rect r="r" b="b" t="t" l="l"/>
              <a:pathLst>
                <a:path h="180518" w="996109">
                  <a:moveTo>
                    <a:pt x="90259" y="0"/>
                  </a:moveTo>
                  <a:lnTo>
                    <a:pt x="905850" y="0"/>
                  </a:lnTo>
                  <a:cubicBezTo>
                    <a:pt x="929788" y="0"/>
                    <a:pt x="952746" y="9509"/>
                    <a:pt x="969673" y="26436"/>
                  </a:cubicBezTo>
                  <a:cubicBezTo>
                    <a:pt x="986600" y="43363"/>
                    <a:pt x="996109" y="66321"/>
                    <a:pt x="996109" y="90259"/>
                  </a:cubicBezTo>
                  <a:lnTo>
                    <a:pt x="996109" y="90259"/>
                  </a:lnTo>
                  <a:cubicBezTo>
                    <a:pt x="996109" y="114197"/>
                    <a:pt x="986600" y="137155"/>
                    <a:pt x="969673" y="154082"/>
                  </a:cubicBezTo>
                  <a:cubicBezTo>
                    <a:pt x="952746" y="171009"/>
                    <a:pt x="929788" y="180518"/>
                    <a:pt x="905850" y="180518"/>
                  </a:cubicBezTo>
                  <a:lnTo>
                    <a:pt x="90259" y="180518"/>
                  </a:lnTo>
                  <a:cubicBezTo>
                    <a:pt x="66321" y="180518"/>
                    <a:pt x="43363" y="171009"/>
                    <a:pt x="26436" y="154082"/>
                  </a:cubicBezTo>
                  <a:cubicBezTo>
                    <a:pt x="9509" y="137155"/>
                    <a:pt x="0" y="114197"/>
                    <a:pt x="0" y="90259"/>
                  </a:cubicBezTo>
                  <a:lnTo>
                    <a:pt x="0" y="90259"/>
                  </a:lnTo>
                  <a:cubicBezTo>
                    <a:pt x="0" y="66321"/>
                    <a:pt x="9509" y="43363"/>
                    <a:pt x="26436" y="26436"/>
                  </a:cubicBezTo>
                  <a:cubicBezTo>
                    <a:pt x="43363" y="9509"/>
                    <a:pt x="66321" y="0"/>
                    <a:pt x="90259" y="0"/>
                  </a:cubicBezTo>
                  <a:close/>
                </a:path>
              </a:pathLst>
            </a:custGeom>
            <a:solidFill>
              <a:srgbClr val="CFCFC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19050"/>
              <a:ext cx="996109" cy="161468"/>
            </a:xfrm>
            <a:prstGeom prst="rect">
              <a:avLst/>
            </a:prstGeom>
          </p:spPr>
          <p:txBody>
            <a:bodyPr anchor="ctr" rtlCol="false" tIns="40125" lIns="40125" bIns="40125" rIns="40125"/>
            <a:lstStyle/>
            <a:p>
              <a:pPr algn="ctr">
                <a:lnSpc>
                  <a:spcPts val="1769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689901" y="2706595"/>
            <a:ext cx="4439286" cy="15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Fiscal policy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Government activity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Conflicts </a:t>
            </a:r>
          </a:p>
          <a:p>
            <a:pPr algn="l" marL="486131" indent="-243066" lvl="1">
              <a:lnSpc>
                <a:spcPts val="3152"/>
              </a:lnSpc>
              <a:buFont typeface="Arial"/>
              <a:buChar char="•"/>
            </a:pPr>
            <a:r>
              <a:rPr lang="en-US" sz="2251">
                <a:solidFill>
                  <a:srgbClr val="0E3636"/>
                </a:solidFill>
                <a:latin typeface="IBM Plex Mono"/>
                <a:ea typeface="IBM Plex Mono"/>
                <a:cs typeface="IBM Plex Mono"/>
                <a:sym typeface="IBM Plex Mono"/>
              </a:rPr>
              <a:t>Taxes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2146196" y="1455579"/>
            <a:ext cx="3523180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POLITICAL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381458" y="1455579"/>
            <a:ext cx="3523180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F4F4F4"/>
                </a:solidFill>
                <a:latin typeface="IBM Plex Mono"/>
                <a:ea typeface="IBM Plex Mono"/>
                <a:cs typeface="IBM Plex Mono"/>
                <a:sym typeface="IBM Plex Mono"/>
              </a:rPr>
              <a:t>ECONOMICAL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2286821" y="1455579"/>
            <a:ext cx="4049454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SOCIAL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021705" y="5899417"/>
            <a:ext cx="3523180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TECHNOLOGICAL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67703" y="5899417"/>
            <a:ext cx="3523180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ENVIRONMENTAL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618625" y="5899417"/>
            <a:ext cx="3523180" cy="32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9"/>
              </a:lnSpc>
              <a:spcBef>
                <a:spcPct val="0"/>
              </a:spcBef>
            </a:pPr>
            <a:r>
              <a:rPr lang="en-US" sz="2294" spc="403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LEGAL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6810903" y="214857"/>
            <a:ext cx="4666194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PESTLE Analysis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DAG8KRmJdCA</dc:identifier>
  <dcterms:modified xsi:type="dcterms:W3CDTF">2011-08-01T06:04:30Z</dcterms:modified>
  <cp:revision>1</cp:revision>
  <dc:title>PESTLE Analysis</dc:title>
</cp:coreProperties>
</file>