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</p:sldIdLst>
  <p:sldSz cx="18288000" cy="10287000"/>
  <p:notesSz cx="6858000" cy="9144000"/>
  <p:embeddedFontLst>
    <p:embeddedFont>
      <p:font typeface="IBM Plex Mono" panose="020B0509050203000203" pitchFamily="49" charset="77"/>
      <p:regular r:id="rId4"/>
      <p:bold r:id="rId5"/>
      <p:italic r:id="rId6"/>
      <p:boldItalic r:id="rId7"/>
    </p:embeddedFont>
    <p:embeddedFont>
      <p:font typeface="Neue Montreal Bold" pitchFamily="2" charset="0"/>
      <p:regular r:id="rId8"/>
      <p:bold r:id="rId9"/>
    </p:embeddedFont>
    <p:embeddedFont>
      <p:font typeface="Neue Montreal Light" pitchFamily="2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 autoAdjust="0"/>
    <p:restoredTop sz="94612" autoAdjust="0"/>
  </p:normalViewPr>
  <p:slideViewPr>
    <p:cSldViewPr>
      <p:cViewPr>
        <p:scale>
          <a:sx n="79" d="100"/>
          <a:sy n="79" d="100"/>
        </p:scale>
        <p:origin x="288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966786" y="192214"/>
            <a:ext cx="10354427" cy="591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Product Life Cycle Analysis (PLC)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sp>
        <p:nvSpPr>
          <p:cNvPr id="3" name="Freeform 3"/>
          <p:cNvSpPr/>
          <p:nvPr/>
        </p:nvSpPr>
        <p:spPr>
          <a:xfrm>
            <a:off x="2392540" y="1221670"/>
            <a:ext cx="13502921" cy="7483314"/>
          </a:xfrm>
          <a:custGeom>
            <a:avLst/>
            <a:gdLst/>
            <a:ahLst/>
            <a:cxnLst/>
            <a:rect l="l" t="t" r="r" b="b"/>
            <a:pathLst>
              <a:path w="13502921" h="8181757">
                <a:moveTo>
                  <a:pt x="0" y="0"/>
                </a:moveTo>
                <a:lnTo>
                  <a:pt x="13502920" y="0"/>
                </a:lnTo>
                <a:lnTo>
                  <a:pt x="13502920" y="8181756"/>
                </a:lnTo>
                <a:lnTo>
                  <a:pt x="0" y="81817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23" t="-6919" r="-14059" b="-13529"/>
            </a:stretch>
          </a:blipFill>
        </p:spPr>
        <p:txBody>
          <a:bodyPr/>
          <a:lstStyle/>
          <a:p>
            <a:endParaRPr lang="en-AE" dirty="0"/>
          </a:p>
        </p:txBody>
      </p:sp>
      <p:pic>
        <p:nvPicPr>
          <p:cNvPr id="7" name="Graphic 6" descr="Cow with solid fill">
            <a:extLst>
              <a:ext uri="{FF2B5EF4-FFF2-40B4-BE49-F238E27FC236}">
                <a16:creationId xmlns:a16="http://schemas.microsoft.com/office/drawing/2014/main" id="{D4E4EBE8-F9EE-EF4B-426C-5E233B993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4600" y="2021422"/>
            <a:ext cx="1371600" cy="1254512"/>
          </a:xfrm>
          <a:prstGeom prst="rect">
            <a:avLst/>
          </a:prstGeom>
        </p:spPr>
      </p:pic>
      <p:pic>
        <p:nvPicPr>
          <p:cNvPr id="9" name="Graphic 8" descr="Dog with solid fill">
            <a:extLst>
              <a:ext uri="{FF2B5EF4-FFF2-40B4-BE49-F238E27FC236}">
                <a16:creationId xmlns:a16="http://schemas.microsoft.com/office/drawing/2014/main" id="{CFFD65C5-349F-E5FC-C380-4F39057A06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335000" y="5960939"/>
            <a:ext cx="1685628" cy="973726"/>
          </a:xfrm>
          <a:prstGeom prst="rect">
            <a:avLst/>
          </a:prstGeom>
        </p:spPr>
      </p:pic>
      <p:pic>
        <p:nvPicPr>
          <p:cNvPr id="15" name="Graphic 14" descr="Star outline">
            <a:extLst>
              <a:ext uri="{FF2B5EF4-FFF2-40B4-BE49-F238E27FC236}">
                <a16:creationId xmlns:a16="http://schemas.microsoft.com/office/drawing/2014/main" id="{DEB6952C-50C0-3CD2-769D-45331D13E7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10400" y="2857763"/>
            <a:ext cx="914400" cy="836341"/>
          </a:xfrm>
          <a:prstGeom prst="rect">
            <a:avLst/>
          </a:prstGeom>
        </p:spPr>
      </p:pic>
      <p:pic>
        <p:nvPicPr>
          <p:cNvPr id="17" name="Graphic 16" descr="Question Mark with solid fill">
            <a:extLst>
              <a:ext uri="{FF2B5EF4-FFF2-40B4-BE49-F238E27FC236}">
                <a16:creationId xmlns:a16="http://schemas.microsoft.com/office/drawing/2014/main" id="{C32693F9-3290-F4FD-5698-137E5D81CB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3641" y="2439593"/>
            <a:ext cx="914400" cy="8363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E272C-0ED1-5091-6F21-DB41FE9A2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3">
            <a:extLst>
              <a:ext uri="{FF2B5EF4-FFF2-40B4-BE49-F238E27FC236}">
                <a16:creationId xmlns:a16="http://schemas.microsoft.com/office/drawing/2014/main" id="{2269A0B6-270D-2BAF-BB8D-15C470EDA8AF}"/>
              </a:ext>
            </a:extLst>
          </p:cNvPr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C9D6237-70E0-BCD4-0230-AB836FEAA05A}"/>
              </a:ext>
            </a:extLst>
          </p:cNvPr>
          <p:cNvSpPr txBox="1"/>
          <p:nvPr/>
        </p:nvSpPr>
        <p:spPr>
          <a:xfrm>
            <a:off x="4209001" y="228600"/>
            <a:ext cx="10192799" cy="591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Product Life Cycle Analysis (PLC)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2F8CEC7-BCD4-2F9A-66B8-A6C269318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322256"/>
              </p:ext>
            </p:extLst>
          </p:nvPr>
        </p:nvGraphicFramePr>
        <p:xfrm>
          <a:off x="838200" y="1104900"/>
          <a:ext cx="16611600" cy="8153398"/>
        </p:xfrm>
        <a:graphic>
          <a:graphicData uri="http://schemas.openxmlformats.org/drawingml/2006/table">
            <a:tbl>
              <a:tblPr/>
              <a:tblGrid>
                <a:gridCol w="3322320">
                  <a:extLst>
                    <a:ext uri="{9D8B030D-6E8A-4147-A177-3AD203B41FA5}">
                      <a16:colId xmlns:a16="http://schemas.microsoft.com/office/drawing/2014/main" val="64496079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188222120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1547515150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3209278850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2204504810"/>
                    </a:ext>
                  </a:extLst>
                </a:gridCol>
              </a:tblGrid>
              <a:tr h="8755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PLC Stage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Typical Characteristics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Strategic Focus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Key Management Actions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BCG Matrix Relationship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666106"/>
                  </a:ext>
                </a:extLst>
              </a:tr>
              <a:tr h="1403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Development Phase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Product under development, no revenues, high investment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Validate concept and feasibility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R&amp;D investment, market testing, business case refinement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703122"/>
                  </a:ext>
                </a:extLst>
              </a:tr>
              <a:tr h="1403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Introduction Phase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Low sales, high costs, limited market awareness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Build awareness and market entry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Marketing investment, pricing strategy, channel setup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Question Mark (low market share, high growth potential)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634693"/>
                  </a:ext>
                </a:extLst>
              </a:tr>
              <a:tr h="16635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Growth Phase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Rapid sales growth, improving margins, increasing competition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Scale and capture market share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Capacity expansion, differentiation, customer acquisition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Star (high growth, high market share)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1326953"/>
                  </a:ext>
                </a:extLst>
              </a:tr>
              <a:tr h="1403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Maturity &amp; Saturation Phase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Sales peak, slower growth, strong cash generation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Maximize profitability and defend position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Cost optimization, economy of scale efficiency gains, product extensions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Cash Cow (low growth, high market share)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893844"/>
                  </a:ext>
                </a:extLst>
              </a:tr>
              <a:tr h="1403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Decline Phase</a:t>
                      </a:r>
                    </a:p>
                  </a:txBody>
                  <a:tcPr marL="48666" marR="48666" marT="24333" marB="2433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Declining sales, margin pressure, reduced demand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Harvest, divest, or exit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Cost minimization, selective investment, discontinuation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Dog (low growth, low market share)</a:t>
                      </a:r>
                    </a:p>
                  </a:txBody>
                  <a:tcPr marL="48666" marR="48666" marT="24333" marB="24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296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856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195</Words>
  <Application>Microsoft Macintosh PowerPoint</Application>
  <PresentationFormat>Custom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Neue Montreal Light</vt:lpstr>
      <vt:lpstr>IBM Plex Mono</vt:lpstr>
      <vt:lpstr>Arial</vt:lpstr>
      <vt:lpstr>Calibri</vt:lpstr>
      <vt:lpstr>Neue Montreal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Life Cycle Analysis</dc:title>
  <cp:lastModifiedBy>Loay Dirar</cp:lastModifiedBy>
  <cp:revision>6</cp:revision>
  <dcterms:created xsi:type="dcterms:W3CDTF">2006-08-16T00:00:00Z</dcterms:created>
  <dcterms:modified xsi:type="dcterms:W3CDTF">2025-12-21T20:18:03Z</dcterms:modified>
  <dc:identifier>DAG8Kxt-TlI</dc:identifier>
</cp:coreProperties>
</file>