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 autoAdjust="0"/>
    <p:restoredTop sz="94620" autoAdjust="0"/>
  </p:normalViewPr>
  <p:slideViewPr>
    <p:cSldViewPr>
      <p:cViewPr varScale="1">
        <p:scale>
          <a:sx n="73" d="100"/>
          <a:sy n="73" d="100"/>
        </p:scale>
        <p:origin x="4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1368-E013-D67D-21C4-AF47B35A9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3414650-4AD9-32D2-76D3-D857175D1A21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Risk Matrix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3D5DBA57-B35D-4880-6C35-C8AEED6342FA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7227B2-0D53-5BCC-BE4F-0B919E18A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480340"/>
              </p:ext>
            </p:extLst>
          </p:nvPr>
        </p:nvGraphicFramePr>
        <p:xfrm>
          <a:off x="1981200" y="1485900"/>
          <a:ext cx="13716000" cy="739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47287634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4569408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53986375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66769268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69433509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9424673"/>
                    </a:ext>
                  </a:extLst>
                </a:gridCol>
              </a:tblGrid>
              <a:tr h="1231900">
                <a:tc>
                  <a:txBody>
                    <a:bodyPr/>
                    <a:lstStyle/>
                    <a:p>
                      <a:endParaRPr lang="en-US" dirty="0">
                        <a:latin typeface="IBM Plex Mono" panose="020B0509050203000203" pitchFamily="49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IBM Plex Mono" panose="020B0509050203000203" pitchFamily="49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IBM Plex Mono" panose="020B0509050203000203" pitchFamily="49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IBM Plex Mono" panose="020B0509050203000203" pitchFamily="49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IBM Plex Mono" panose="020B0509050203000203" pitchFamily="49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IBM Plex Mono" panose="020B0509050203000203" pitchFamily="49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014054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IBM Plex Mono" panose="020B0509050203000203" pitchFamily="49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LOW</a:t>
                      </a:r>
                      <a:br>
                        <a:rPr lang="en-US" sz="1600" b="1" dirty="0">
                          <a:latin typeface="IBM Plex Mono" panose="020B0509050203000203" pitchFamily="49" charset="77"/>
                        </a:rPr>
                      </a:br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LOW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LOW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607124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IBM Plex Mono" panose="020B0509050203000203" pitchFamily="49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LOW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504127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IBM Plex Mono" panose="020B0509050203000203" pitchFamily="49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LOW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EXTREME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510309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IBM Plex Mono" panose="020B0509050203000203" pitchFamily="49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EXTREME20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711769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IBM Plex Mono" panose="020B0509050203000203" pitchFamily="49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EXTREME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EXTREME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EXTREME</a:t>
                      </a:r>
                    </a:p>
                    <a:p>
                      <a:pPr algn="ctr"/>
                      <a:r>
                        <a:rPr lang="en-US" sz="1600" b="1" dirty="0">
                          <a:latin typeface="IBM Plex Mono" panose="020B0509050203000203" pitchFamily="49" charset="77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7514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A864F7C-B990-0F72-3DDD-12583EBA7C06}"/>
              </a:ext>
            </a:extLst>
          </p:cNvPr>
          <p:cNvSpPr txBox="1"/>
          <p:nvPr/>
        </p:nvSpPr>
        <p:spPr>
          <a:xfrm rot="16200000">
            <a:off x="698956" y="4966156"/>
            <a:ext cx="21336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200" dirty="0">
                <a:latin typeface="IBM Plex Mono" panose="020B0509050203000203" pitchFamily="49" charset="77"/>
              </a:rPr>
              <a:t>Probability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E00C78-2B75-DF09-4B1B-FB59BCA0B508}"/>
              </a:ext>
            </a:extLst>
          </p:cNvPr>
          <p:cNvSpPr txBox="1"/>
          <p:nvPr/>
        </p:nvSpPr>
        <p:spPr>
          <a:xfrm>
            <a:off x="7772399" y="8880231"/>
            <a:ext cx="21336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200" dirty="0">
                <a:latin typeface="IBM Plex Mono" panose="020B0509050203000203" pitchFamily="49" charset="77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502713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65</Words>
  <Application>Microsoft Macintosh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7</cp:revision>
  <dcterms:created xsi:type="dcterms:W3CDTF">2006-08-16T00:00:00Z</dcterms:created>
  <dcterms:modified xsi:type="dcterms:W3CDTF">2025-12-22T20:46:15Z</dcterms:modified>
  <dc:identifier>DAG8Ke49sVk</dc:identifier>
</cp:coreProperties>
</file>