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IBM Plex Mono" charset="1" panose="020B0509050203000203"/>
      <p:regular r:id="rId7"/>
    </p:embeddedFont>
    <p:embeddedFont>
      <p:font typeface="Neue Montreal Bold" charset="1" panose="00000400000000000000"/>
      <p:regular r:id="rId8"/>
    </p:embeddedFont>
    <p:embeddedFont>
      <p:font typeface="Neue Montreal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75051" y="228600"/>
            <a:ext cx="653789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Stakeholder Matrix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10013480"/>
            <a:ext cx="1371600" cy="21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b="true" sz="2499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718389" y="1237355"/>
            <a:ext cx="5133709" cy="3633712"/>
            <a:chOff x="0" y="0"/>
            <a:chExt cx="3790731" cy="26831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790732" cy="2683134"/>
            </a:xfrm>
            <a:custGeom>
              <a:avLst/>
              <a:gdLst/>
              <a:ahLst/>
              <a:cxnLst/>
              <a:rect r="r" b="b" t="t" l="l"/>
              <a:pathLst>
                <a:path h="2683134" w="3790732">
                  <a:moveTo>
                    <a:pt x="3666272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66272" y="0"/>
                  </a:lnTo>
                  <a:cubicBezTo>
                    <a:pt x="3734851" y="0"/>
                    <a:pt x="3790732" y="55880"/>
                    <a:pt x="3790732" y="124460"/>
                  </a:cubicBezTo>
                  <a:lnTo>
                    <a:pt x="3790732" y="2558674"/>
                  </a:lnTo>
                  <a:cubicBezTo>
                    <a:pt x="3790732" y="2627254"/>
                    <a:pt x="3734851" y="2683134"/>
                    <a:pt x="3666272" y="2683134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718389" y="5059248"/>
            <a:ext cx="5133709" cy="3633712"/>
            <a:chOff x="0" y="0"/>
            <a:chExt cx="3790731" cy="26831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790732" cy="2683134"/>
            </a:xfrm>
            <a:custGeom>
              <a:avLst/>
              <a:gdLst/>
              <a:ahLst/>
              <a:cxnLst/>
              <a:rect r="r" b="b" t="t" l="l"/>
              <a:pathLst>
                <a:path h="2683134" w="3790732">
                  <a:moveTo>
                    <a:pt x="3666272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66272" y="0"/>
                  </a:lnTo>
                  <a:cubicBezTo>
                    <a:pt x="3734851" y="0"/>
                    <a:pt x="3790732" y="55880"/>
                    <a:pt x="3790732" y="124460"/>
                  </a:cubicBezTo>
                  <a:lnTo>
                    <a:pt x="3790732" y="2558674"/>
                  </a:lnTo>
                  <a:cubicBezTo>
                    <a:pt x="3790732" y="2627254"/>
                    <a:pt x="3734851" y="2683134"/>
                    <a:pt x="3666272" y="2683134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040615" y="1237355"/>
            <a:ext cx="4590572" cy="3633712"/>
            <a:chOff x="0" y="0"/>
            <a:chExt cx="3389679" cy="26831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89679" cy="2683134"/>
            </a:xfrm>
            <a:custGeom>
              <a:avLst/>
              <a:gdLst/>
              <a:ahLst/>
              <a:cxnLst/>
              <a:rect r="r" b="b" t="t" l="l"/>
              <a:pathLst>
                <a:path h="2683134" w="3389679">
                  <a:moveTo>
                    <a:pt x="3265219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65219" y="0"/>
                  </a:lnTo>
                  <a:cubicBezTo>
                    <a:pt x="3333799" y="0"/>
                    <a:pt x="3389679" y="55880"/>
                    <a:pt x="3389679" y="124460"/>
                  </a:cubicBezTo>
                  <a:lnTo>
                    <a:pt x="3389679" y="2558674"/>
                  </a:lnTo>
                  <a:cubicBezTo>
                    <a:pt x="3389679" y="2627254"/>
                    <a:pt x="3333799" y="2683134"/>
                    <a:pt x="3265219" y="2683134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040615" y="5059248"/>
            <a:ext cx="4590572" cy="3633712"/>
            <a:chOff x="0" y="0"/>
            <a:chExt cx="3389679" cy="268313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89679" cy="2683134"/>
            </a:xfrm>
            <a:custGeom>
              <a:avLst/>
              <a:gdLst/>
              <a:ahLst/>
              <a:cxnLst/>
              <a:rect r="r" b="b" t="t" l="l"/>
              <a:pathLst>
                <a:path h="2683134" w="3389679">
                  <a:moveTo>
                    <a:pt x="3265219" y="2683134"/>
                  </a:moveTo>
                  <a:lnTo>
                    <a:pt x="124460" y="2683134"/>
                  </a:lnTo>
                  <a:cubicBezTo>
                    <a:pt x="55880" y="2683134"/>
                    <a:pt x="0" y="2627254"/>
                    <a:pt x="0" y="255867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65219" y="0"/>
                  </a:lnTo>
                  <a:cubicBezTo>
                    <a:pt x="3333799" y="0"/>
                    <a:pt x="3389679" y="55880"/>
                    <a:pt x="3389679" y="124460"/>
                  </a:cubicBezTo>
                  <a:lnTo>
                    <a:pt x="3389679" y="2558674"/>
                  </a:lnTo>
                  <a:cubicBezTo>
                    <a:pt x="3389679" y="2627254"/>
                    <a:pt x="3333799" y="2683134"/>
                    <a:pt x="3265219" y="2683134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</p:grpSp>
      <p:sp>
        <p:nvSpPr>
          <p:cNvPr name="AutoShape 12" id="12"/>
          <p:cNvSpPr/>
          <p:nvPr/>
        </p:nvSpPr>
        <p:spPr>
          <a:xfrm flipV="true">
            <a:off x="4097642" y="1149818"/>
            <a:ext cx="0" cy="8197880"/>
          </a:xfrm>
          <a:prstGeom prst="line">
            <a:avLst/>
          </a:prstGeom>
          <a:ln cap="flat" w="47625">
            <a:solidFill>
              <a:srgbClr val="40404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>
            <a:off x="4073829" y="9323885"/>
            <a:ext cx="10643083" cy="0"/>
          </a:xfrm>
          <a:prstGeom prst="line">
            <a:avLst/>
          </a:prstGeom>
          <a:ln cap="flat" w="47625">
            <a:solidFill>
              <a:srgbClr val="40404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4" id="14"/>
          <p:cNvSpPr txBox="true"/>
          <p:nvPr/>
        </p:nvSpPr>
        <p:spPr>
          <a:xfrm rot="-5400000">
            <a:off x="2272964" y="4931576"/>
            <a:ext cx="290676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DE4C36"/>
                </a:solidFill>
                <a:latin typeface="IBM Plex Mono"/>
                <a:ea typeface="IBM Plex Mono"/>
                <a:cs typeface="IBM Plex Mono"/>
                <a:sym typeface="IBM Plex Mono"/>
              </a:rPr>
              <a:t>POWER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41989" y="9445790"/>
            <a:ext cx="290676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DE4C36"/>
                </a:solidFill>
                <a:latin typeface="IBM Plex Mono"/>
                <a:ea typeface="IBM Plex Mono"/>
                <a:cs typeface="IBM Plex Mono"/>
                <a:sym typeface="IBM Plex Mono"/>
              </a:rPr>
              <a:t>INTEREST</a:t>
            </a:r>
          </a:p>
        </p:txBody>
      </p:sp>
      <p:sp>
        <p:nvSpPr>
          <p:cNvPr name="TextBox 16" id="16"/>
          <p:cNvSpPr txBox="true"/>
          <p:nvPr/>
        </p:nvSpPr>
        <p:spPr>
          <a:xfrm rot="-5400000">
            <a:off x="3438963" y="6693224"/>
            <a:ext cx="200705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LOW</a:t>
            </a:r>
          </a:p>
        </p:txBody>
      </p:sp>
      <p:sp>
        <p:nvSpPr>
          <p:cNvPr name="TextBox 17" id="17"/>
          <p:cNvSpPr txBox="true"/>
          <p:nvPr/>
        </p:nvSpPr>
        <p:spPr>
          <a:xfrm rot="-5400000">
            <a:off x="3438963" y="2871332"/>
            <a:ext cx="200705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HIGH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281717" y="8740585"/>
            <a:ext cx="200705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LOW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332375" y="8740585"/>
            <a:ext cx="200705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HIGH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5002360" y="1525306"/>
            <a:ext cx="1098382" cy="1098382"/>
            <a:chOff x="0" y="0"/>
            <a:chExt cx="6350000" cy="635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1324610" y="0"/>
                  </a:moveTo>
                  <a:lnTo>
                    <a:pt x="0" y="0"/>
                  </a:lnTo>
                  <a:lnTo>
                    <a:pt x="0" y="5025390"/>
                  </a:lnTo>
                  <a:lnTo>
                    <a:pt x="1324610" y="6350000"/>
                  </a:lnTo>
                  <a:lnTo>
                    <a:pt x="6350000" y="6350000"/>
                  </a:lnTo>
                  <a:lnTo>
                    <a:pt x="6350000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5002360" y="1816052"/>
            <a:ext cx="1098382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Plot Here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0328136" y="1525306"/>
            <a:ext cx="1098382" cy="1098382"/>
            <a:chOff x="0" y="0"/>
            <a:chExt cx="6350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1324610" y="0"/>
                  </a:moveTo>
                  <a:lnTo>
                    <a:pt x="0" y="0"/>
                  </a:lnTo>
                  <a:lnTo>
                    <a:pt x="0" y="5025390"/>
                  </a:lnTo>
                  <a:lnTo>
                    <a:pt x="1324610" y="6350000"/>
                  </a:lnTo>
                  <a:lnTo>
                    <a:pt x="6350000" y="6350000"/>
                  </a:lnTo>
                  <a:lnTo>
                    <a:pt x="6350000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0328136" y="1816052"/>
            <a:ext cx="1098382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Plot Here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5002360" y="5342436"/>
            <a:ext cx="1098382" cy="1098382"/>
            <a:chOff x="0" y="0"/>
            <a:chExt cx="6350000" cy="6350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1324610" y="0"/>
                  </a:moveTo>
                  <a:lnTo>
                    <a:pt x="0" y="0"/>
                  </a:lnTo>
                  <a:lnTo>
                    <a:pt x="0" y="5025390"/>
                  </a:lnTo>
                  <a:lnTo>
                    <a:pt x="1324610" y="6350000"/>
                  </a:lnTo>
                  <a:lnTo>
                    <a:pt x="6350000" y="6350000"/>
                  </a:lnTo>
                  <a:lnTo>
                    <a:pt x="6350000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5002360" y="5633182"/>
            <a:ext cx="1098382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Plot Here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0328136" y="5342436"/>
            <a:ext cx="1098382" cy="1098382"/>
            <a:chOff x="0" y="0"/>
            <a:chExt cx="6350000" cy="6350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1324610" y="0"/>
                  </a:moveTo>
                  <a:lnTo>
                    <a:pt x="0" y="0"/>
                  </a:lnTo>
                  <a:lnTo>
                    <a:pt x="0" y="5025390"/>
                  </a:lnTo>
                  <a:lnTo>
                    <a:pt x="1324610" y="6350000"/>
                  </a:lnTo>
                  <a:lnTo>
                    <a:pt x="6350000" y="6350000"/>
                  </a:lnTo>
                  <a:lnTo>
                    <a:pt x="6350000" y="0"/>
                  </a:lnTo>
                  <a:lnTo>
                    <a:pt x="132461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0328136" y="5633182"/>
            <a:ext cx="1098382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Plot Here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281717" y="2661782"/>
            <a:ext cx="2007054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KEEP SATISFIED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332375" y="2661782"/>
            <a:ext cx="2007054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MANAGE CLOSELY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281717" y="6483674"/>
            <a:ext cx="2007054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MINIMUM EFFORT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332375" y="6478918"/>
            <a:ext cx="2007054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KEEP INFORMED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DAG8Qewfy0U</dc:identifier>
  <dcterms:modified xsi:type="dcterms:W3CDTF">2011-08-01T06:04:30Z</dcterms:modified>
  <cp:revision>1</cp:revision>
  <dc:title>Stakeholder Matrix Template</dc:title>
</cp:coreProperties>
</file>