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374100" cy="15113000"/>
  <p:notesSz cx="6858000" cy="9144000"/>
  <p:embeddedFontLst>
    <p:embeddedFont>
      <p:font typeface="IBM Plex Mono" charset="1" panose="020B0509050203000203"/>
      <p:regular r:id="rId7"/>
    </p:embeddedFont>
    <p:embeddedFont>
      <p:font typeface="Neue Montreal Bold" charset="1" panose="00000400000000000000"/>
      <p:regular r:id="rId8"/>
    </p:embeddedFont>
    <p:embeddedFont>
      <p:font typeface="Neue Montreal Light" charset="1" panose="000004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6122" y="961744"/>
            <a:ext cx="4051677" cy="9427311"/>
            <a:chOff x="0" y="0"/>
            <a:chExt cx="704555" cy="16393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4555" cy="1639336"/>
            </a:xfrm>
            <a:custGeom>
              <a:avLst/>
              <a:gdLst/>
              <a:ahLst/>
              <a:cxnLst/>
              <a:rect r="r" b="b" t="t" l="l"/>
              <a:pathLst>
                <a:path h="1639336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639336"/>
                  </a:lnTo>
                  <a:lnTo>
                    <a:pt x="0" y="1639336"/>
                  </a:lnTo>
                  <a:close/>
                </a:path>
              </a:pathLst>
            </a:custGeom>
            <a:solidFill>
              <a:srgbClr val="EEEEEE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04555" cy="16774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66162" y="961744"/>
            <a:ext cx="4051677" cy="9427311"/>
            <a:chOff x="0" y="0"/>
            <a:chExt cx="704555" cy="16393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4555" cy="1639336"/>
            </a:xfrm>
            <a:custGeom>
              <a:avLst/>
              <a:gdLst/>
              <a:ahLst/>
              <a:cxnLst/>
              <a:rect r="r" b="b" t="t" l="l"/>
              <a:pathLst>
                <a:path h="1639336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639336"/>
                  </a:lnTo>
                  <a:lnTo>
                    <a:pt x="0" y="1639336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04555" cy="16774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066201" y="961744"/>
            <a:ext cx="4051677" cy="9427311"/>
            <a:chOff x="0" y="0"/>
            <a:chExt cx="704555" cy="16393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04555" cy="1639336"/>
            </a:xfrm>
            <a:custGeom>
              <a:avLst/>
              <a:gdLst/>
              <a:ahLst/>
              <a:cxnLst/>
              <a:rect r="r" b="b" t="t" l="l"/>
              <a:pathLst>
                <a:path h="1639336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639336"/>
                  </a:lnTo>
                  <a:lnTo>
                    <a:pt x="0" y="1639336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704555" cy="16774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862833" y="961744"/>
            <a:ext cx="4051677" cy="9427311"/>
            <a:chOff x="0" y="0"/>
            <a:chExt cx="5402236" cy="12569748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5402236" cy="6265193"/>
              <a:chOff x="0" y="0"/>
              <a:chExt cx="704555" cy="81710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704555" cy="817101"/>
              </a:xfrm>
              <a:custGeom>
                <a:avLst/>
                <a:gdLst/>
                <a:ahLst/>
                <a:cxnLst/>
                <a:rect r="r" b="b" t="t" l="l"/>
                <a:pathLst>
                  <a:path h="817101" w="704555">
                    <a:moveTo>
                      <a:pt x="0" y="0"/>
                    </a:moveTo>
                    <a:lnTo>
                      <a:pt x="704555" y="0"/>
                    </a:lnTo>
                    <a:lnTo>
                      <a:pt x="704555" y="817101"/>
                    </a:lnTo>
                    <a:lnTo>
                      <a:pt x="0" y="817101"/>
                    </a:lnTo>
                    <a:close/>
                  </a:path>
                </a:pathLst>
              </a:custGeom>
              <a:solidFill>
                <a:srgbClr val="EEEEEE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704555" cy="85520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885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6435322"/>
              <a:ext cx="5402236" cy="6134426"/>
              <a:chOff x="0" y="0"/>
              <a:chExt cx="704555" cy="800047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704555" cy="800047"/>
              </a:xfrm>
              <a:custGeom>
                <a:avLst/>
                <a:gdLst/>
                <a:ahLst/>
                <a:cxnLst/>
                <a:rect r="r" b="b" t="t" l="l"/>
                <a:pathLst>
                  <a:path h="800047" w="704555">
                    <a:moveTo>
                      <a:pt x="0" y="0"/>
                    </a:moveTo>
                    <a:lnTo>
                      <a:pt x="704555" y="0"/>
                    </a:lnTo>
                    <a:lnTo>
                      <a:pt x="704555" y="800047"/>
                    </a:lnTo>
                    <a:lnTo>
                      <a:pt x="0" y="800047"/>
                    </a:lnTo>
                    <a:close/>
                  </a:path>
                </a:pathLst>
              </a:custGeom>
              <a:solidFill>
                <a:srgbClr val="EEEEEE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704555" cy="8381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885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18" id="18"/>
          <p:cNvGrpSpPr/>
          <p:nvPr/>
        </p:nvGrpSpPr>
        <p:grpSpPr>
          <a:xfrm rot="0">
            <a:off x="4469491" y="961744"/>
            <a:ext cx="4051677" cy="9427311"/>
            <a:chOff x="0" y="0"/>
            <a:chExt cx="5402236" cy="12569748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5402236" cy="6265193"/>
              <a:chOff x="0" y="0"/>
              <a:chExt cx="704555" cy="817101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704555" cy="817101"/>
              </a:xfrm>
              <a:custGeom>
                <a:avLst/>
                <a:gdLst/>
                <a:ahLst/>
                <a:cxnLst/>
                <a:rect r="r" b="b" t="t" l="l"/>
                <a:pathLst>
                  <a:path h="817101" w="704555">
                    <a:moveTo>
                      <a:pt x="0" y="0"/>
                    </a:moveTo>
                    <a:lnTo>
                      <a:pt x="704555" y="0"/>
                    </a:lnTo>
                    <a:lnTo>
                      <a:pt x="704555" y="817101"/>
                    </a:lnTo>
                    <a:lnTo>
                      <a:pt x="0" y="817101"/>
                    </a:lnTo>
                    <a:close/>
                  </a:path>
                </a:pathLst>
              </a:custGeom>
              <a:solidFill>
                <a:srgbClr val="EEEEEE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704555" cy="85520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885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6435322"/>
              <a:ext cx="5402236" cy="6134426"/>
              <a:chOff x="0" y="0"/>
              <a:chExt cx="704555" cy="800047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704555" cy="800047"/>
              </a:xfrm>
              <a:custGeom>
                <a:avLst/>
                <a:gdLst/>
                <a:ahLst/>
                <a:cxnLst/>
                <a:rect r="r" b="b" t="t" l="l"/>
                <a:pathLst>
                  <a:path h="800047" w="704555">
                    <a:moveTo>
                      <a:pt x="0" y="0"/>
                    </a:moveTo>
                    <a:lnTo>
                      <a:pt x="704555" y="0"/>
                    </a:lnTo>
                    <a:lnTo>
                      <a:pt x="704555" y="800047"/>
                    </a:lnTo>
                    <a:lnTo>
                      <a:pt x="0" y="800047"/>
                    </a:lnTo>
                    <a:close/>
                  </a:path>
                </a:pathLst>
              </a:custGeom>
              <a:solidFill>
                <a:srgbClr val="EEEEEE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38100"/>
                <a:ext cx="704555" cy="8381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885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25" id="25"/>
          <p:cNvGrpSpPr/>
          <p:nvPr/>
        </p:nvGrpSpPr>
        <p:grpSpPr>
          <a:xfrm rot="0">
            <a:off x="4587084" y="1292018"/>
            <a:ext cx="3812025" cy="489912"/>
            <a:chOff x="0" y="0"/>
            <a:chExt cx="662882" cy="8519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KEY ACTIVITIES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587084" y="5906128"/>
            <a:ext cx="3812025" cy="489912"/>
            <a:chOff x="0" y="0"/>
            <a:chExt cx="662882" cy="8519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KEY RESOURCES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8785987" y="1292018"/>
            <a:ext cx="3812025" cy="489912"/>
            <a:chOff x="0" y="0"/>
            <a:chExt cx="662882" cy="8519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272727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VALUE PROPOSITIONS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982658" y="1292018"/>
            <a:ext cx="3812025" cy="489912"/>
            <a:chOff x="0" y="0"/>
            <a:chExt cx="662882" cy="8519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CUSTOMER RELATIONSHIPS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2982658" y="5931113"/>
            <a:ext cx="3812025" cy="489912"/>
            <a:chOff x="0" y="0"/>
            <a:chExt cx="662882" cy="8519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CHANNELS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7189333" y="1292018"/>
            <a:ext cx="3812025" cy="489912"/>
            <a:chOff x="0" y="0"/>
            <a:chExt cx="662882" cy="8519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CUSTOMER SEGMENTS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66122" y="10546097"/>
            <a:ext cx="10324991" cy="3984239"/>
            <a:chOff x="0" y="0"/>
            <a:chExt cx="1795436" cy="692828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795436" cy="692828"/>
            </a:xfrm>
            <a:custGeom>
              <a:avLst/>
              <a:gdLst/>
              <a:ahLst/>
              <a:cxnLst/>
              <a:rect r="r" b="b" t="t" l="l"/>
              <a:pathLst>
                <a:path h="692828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692828"/>
                  </a:lnTo>
                  <a:lnTo>
                    <a:pt x="0" y="692828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795436" cy="730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792887" y="10546097"/>
            <a:ext cx="10324991" cy="3984239"/>
            <a:chOff x="0" y="0"/>
            <a:chExt cx="1795436" cy="692828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795436" cy="692828"/>
            </a:xfrm>
            <a:custGeom>
              <a:avLst/>
              <a:gdLst/>
              <a:ahLst/>
              <a:cxnLst/>
              <a:rect r="r" b="b" t="t" l="l"/>
              <a:pathLst>
                <a:path h="692828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692828"/>
                  </a:lnTo>
                  <a:lnTo>
                    <a:pt x="0" y="692828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1795436" cy="730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385948" y="1292018"/>
            <a:ext cx="3812025" cy="489912"/>
            <a:chOff x="0" y="0"/>
            <a:chExt cx="662882" cy="8519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KEY PARTNERS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3522605" y="10719504"/>
            <a:ext cx="3812025" cy="489912"/>
            <a:chOff x="0" y="0"/>
            <a:chExt cx="662882" cy="8519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COST STRUCTURE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4049370" y="10719504"/>
            <a:ext cx="3812025" cy="489912"/>
            <a:chOff x="0" y="0"/>
            <a:chExt cx="662882" cy="8519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REVENUE STREAMS</a:t>
              </a:r>
            </a:p>
          </p:txBody>
        </p:sp>
      </p:grpSp>
      <p:sp>
        <p:nvSpPr>
          <p:cNvPr name="TextBox 58" id="58"/>
          <p:cNvSpPr txBox="true"/>
          <p:nvPr/>
        </p:nvSpPr>
        <p:spPr>
          <a:xfrm rot="0">
            <a:off x="652704" y="1903851"/>
            <a:ext cx="32785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Who are our key partners?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853840" y="1880295"/>
            <a:ext cx="3278514" cy="943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key activities support our value propositions?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9210799" y="1880295"/>
            <a:ext cx="2962402" cy="943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value do we create for customers?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3249414" y="1880295"/>
            <a:ext cx="3278514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W</a:t>
            </a: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hat type of relationship does each customer segment expect us to establish and maintain?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7456089" y="1880295"/>
            <a:ext cx="32785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For whom are we creating value?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853840" y="6533470"/>
            <a:ext cx="3278514" cy="1267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key resources are required to deliver our value propositions?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3251647" y="6533470"/>
            <a:ext cx="3278514" cy="1267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T</a:t>
            </a: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hrough which channels do our customer segments want to be reached?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194211" y="11299817"/>
            <a:ext cx="84688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key resources are required to deliver our value propositions?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1720975" y="11299817"/>
            <a:ext cx="8468814" cy="295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W</a:t>
            </a: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hat value are customers willing to pay for?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4832604" y="136358"/>
            <a:ext cx="11718792" cy="62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3"/>
              </a:lnSpc>
              <a:spcBef>
                <a:spcPct val="0"/>
              </a:spcBef>
            </a:pPr>
            <a:r>
              <a:rPr lang="en-US" sz="3680" spc="73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 BUSINESS MODEL CANVAS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-33096" y="14768461"/>
            <a:ext cx="1929540" cy="288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8"/>
              </a:lnSpc>
            </a:pPr>
            <a:r>
              <a:rPr lang="en-US" b="true" sz="3516" spc="-246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3516" spc="-246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DAG_XciE7s0</dc:identifier>
  <dcterms:modified xsi:type="dcterms:W3CDTF">2011-08-01T06:04:30Z</dcterms:modified>
  <cp:revision>1</cp:revision>
  <dc:title>Business Model Canvas</dc:title>
</cp:coreProperties>
</file>