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15113000"/>
  <p:notesSz cx="6858000" cy="9144000"/>
  <p:embeddedFontLst>
    <p:embeddedFont>
      <p:font typeface="IBM Plex Mono" charset="1" panose="020B0509050203000203"/>
      <p:regular r:id="rId7"/>
    </p:embeddedFont>
    <p:embeddedFont>
      <p:font typeface="Neue Montreal Bold" charset="1" panose="00000400000000000000"/>
      <p:regular r:id="rId8"/>
    </p:embeddedFont>
    <p:embeddedFont>
      <p:font typeface="Neue Montreal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6122" y="961744"/>
            <a:ext cx="4051677" cy="7932056"/>
            <a:chOff x="0" y="0"/>
            <a:chExt cx="704555" cy="13793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66162" y="961744"/>
            <a:ext cx="4051677" cy="7932056"/>
            <a:chOff x="0" y="0"/>
            <a:chExt cx="704555" cy="13793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066201" y="961744"/>
            <a:ext cx="4051677" cy="7932056"/>
            <a:chOff x="0" y="0"/>
            <a:chExt cx="704555" cy="13793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862833" y="961744"/>
            <a:ext cx="4051677" cy="7932056"/>
            <a:chOff x="0" y="0"/>
            <a:chExt cx="704555" cy="13793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2347" lIns="52347" bIns="52347" rIns="52347"/>
            <a:lstStyle/>
            <a:p>
              <a:pPr algn="ctr" marL="0" indent="0" lvl="0">
                <a:lnSpc>
                  <a:spcPts val="288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469491" y="961744"/>
            <a:ext cx="4051677" cy="7932056"/>
            <a:chOff x="0" y="0"/>
            <a:chExt cx="704555" cy="137932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2347" lIns="52347" bIns="52347" rIns="52347"/>
            <a:lstStyle/>
            <a:p>
              <a:pPr algn="ctr" marL="0" indent="0" lvl="0">
                <a:lnSpc>
                  <a:spcPts val="288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785987" y="1292018"/>
            <a:ext cx="3812025" cy="489912"/>
            <a:chOff x="0" y="0"/>
            <a:chExt cx="662882" cy="851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272727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EXTERNAL ANALYSIS 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982658" y="1292018"/>
            <a:ext cx="3812025" cy="489912"/>
            <a:chOff x="0" y="0"/>
            <a:chExt cx="662882" cy="851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662882" cy="113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 spc="38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CRITICAL SUCCESS FACTORS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7189333" y="1292018"/>
            <a:ext cx="3812025" cy="489912"/>
            <a:chOff x="0" y="0"/>
            <a:chExt cx="662882" cy="851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STRATEGIC OBJECTIVES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66122" y="9093825"/>
            <a:ext cx="10324991" cy="5436511"/>
            <a:chOff x="0" y="0"/>
            <a:chExt cx="1795436" cy="94536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792887" y="9093825"/>
            <a:ext cx="10324991" cy="5436511"/>
            <a:chOff x="0" y="0"/>
            <a:chExt cx="1795436" cy="94536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5948" y="1292018"/>
            <a:ext cx="3812025" cy="489912"/>
            <a:chOff x="0" y="0"/>
            <a:chExt cx="662882" cy="8519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VISON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3522605" y="9427200"/>
            <a:ext cx="3812025" cy="489912"/>
            <a:chOff x="0" y="0"/>
            <a:chExt cx="662882" cy="8519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STRATEGIC INITATIVES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049370" y="9427200"/>
            <a:ext cx="3812025" cy="489912"/>
            <a:chOff x="0" y="0"/>
            <a:chExt cx="662882" cy="8519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STRATEGIC KPIS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652704" y="1903851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the aspirational future state the organization seeks to achieve in th long term.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853840" y="1880295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Assesses internal capabilities, resources, culture, performance gaps, and structural constraints impacting strategy.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210799" y="1880295"/>
            <a:ext cx="2962402" cy="223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Evaluates market trends, competition, regulation, stakeholders, and external forces shaping strategic choices.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249414" y="1880295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Identifies essential conditions and capabilities required to achieve strategic objectives successfully.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7456089" y="1880295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Translates vision into clear, measurable, and time bound strategic priorities and outcomes.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94211" y="10098088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prioritized programs and projects that drive execution of strategic objectives.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720975" y="10098088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Measures progress, performance, and impact of strategy execution against defined objectives.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832604" y="136358"/>
            <a:ext cx="11718792" cy="62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3"/>
              </a:lnSpc>
              <a:spcBef>
                <a:spcPct val="0"/>
              </a:spcBef>
            </a:pPr>
            <a:r>
              <a:rPr lang="en-US" sz="3680" spc="73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 STRATEGY CANVAS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-33096" y="14768461"/>
            <a:ext cx="1929540" cy="288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8"/>
              </a:lnSpc>
            </a:pPr>
            <a:r>
              <a:rPr lang="en-US" b="true" sz="3516" spc="-246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3516" spc="-246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385948" y="4818426"/>
            <a:ext cx="3812025" cy="489912"/>
            <a:chOff x="0" y="0"/>
            <a:chExt cx="662882" cy="8519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MISSION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4589316" y="1267044"/>
            <a:ext cx="3812025" cy="489912"/>
            <a:chOff x="0" y="0"/>
            <a:chExt cx="662882" cy="85192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INTERNAL ANALYSIS</a:t>
              </a: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652704" y="5489313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Clarifies the organization’s purpose, core role, and value it delivers consistently.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DAG_ns_XFls</dc:identifier>
  <dcterms:modified xsi:type="dcterms:W3CDTF">2011-08-01T06:04:30Z</dcterms:modified>
  <cp:revision>1</cp:revision>
  <dc:title>Strategy Canvas</dc:title>
</cp:coreProperties>
</file>